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468" r:id="rId2"/>
    <p:sldId id="503" r:id="rId3"/>
    <p:sldId id="499" r:id="rId4"/>
    <p:sldId id="502" r:id="rId5"/>
    <p:sldId id="508" r:id="rId6"/>
    <p:sldId id="509" r:id="rId7"/>
    <p:sldId id="511" r:id="rId8"/>
    <p:sldId id="513" r:id="rId9"/>
    <p:sldId id="264" r:id="rId10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ryan Muñoz" initials="BM" lastIdx="1" clrIdx="0">
    <p:extLst>
      <p:ext uri="{19B8F6BF-5375-455C-9EA6-DF929625EA0E}">
        <p15:presenceInfo xmlns:p15="http://schemas.microsoft.com/office/powerpoint/2012/main" userId="e8555389773a265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AA00"/>
    <a:srgbClr val="766363"/>
    <a:srgbClr val="FFF5EA"/>
    <a:srgbClr val="00324D"/>
    <a:srgbClr val="FF6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04"/>
    <p:restoredTop sz="86369"/>
  </p:normalViewPr>
  <p:slideViewPr>
    <p:cSldViewPr snapToGrid="0">
      <p:cViewPr varScale="1">
        <p:scale>
          <a:sx n="97" d="100"/>
          <a:sy n="97" d="100"/>
        </p:scale>
        <p:origin x="978" y="9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97" d="100"/>
          <a:sy n="97" d="100"/>
        </p:scale>
        <p:origin x="5336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5-09-02T14:14:10.125" idx="1">
    <p:pos x="9495" y="0"/>
    <p:text/>
    <p:extLst>
      <p:ext uri="{C676402C-5697-4E1C-873F-D02D1690AC5C}">
        <p15:threadingInfo xmlns:p15="http://schemas.microsoft.com/office/powerpoint/2012/main" timeZoneBias="30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9999AFE6-721E-1D92-FFC0-72E02DBB97B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A598C0A-ECF9-B897-80D5-1AE7ABA3058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369B9F-131C-2846-AB8F-CEE154B4CAEB}" type="datetimeFigureOut">
              <a:rPr lang="es-CO" smtClean="0"/>
              <a:t>10/09/2025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88F308B-0102-A0B4-9A23-E807C735E85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E7CACDD-5D14-572A-2591-609B03F1682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93070F-3F68-E043-9CC3-B53B4F22454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700459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jpeg>
</file>

<file path=ppt/media/image12.png>
</file>

<file path=ppt/media/image2.png>
</file>

<file path=ppt/media/image4.png>
</file>

<file path=ppt/media/image5.png>
</file>

<file path=ppt/media/image6.jp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0CB96-A603-FF42-AE46-F5F75F80A67B}" type="datetimeFigureOut">
              <a:rPr lang="es-CO" smtClean="0"/>
              <a:t>10/09/2025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06C58E-460D-4A4B-B0C2-1191B9D14FC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213026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789272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419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3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558113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419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4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910236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95260C-E8AD-B240-9481-5B2FE14A60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8F4960B-AC04-294C-9B8A-B10830EF5F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9F720DD-BA8F-C443-A59E-F0EEAF843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10/09/2025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9A1676A-B50F-4048-B9A0-67475225D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0B408DD-191C-9940-B5DC-9B04378C8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79450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C07BF5-7EFA-9943-8CEE-7006AC893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EFF53FB-B16B-7444-99CF-B7533C11E2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C9133D3-834D-0942-99DE-29F15E8DC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10/09/2025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A5A02E1-CB07-7943-ACA2-6FF8387D3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12BC7A9-2B5F-1841-91C8-9460E3E55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11478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7B25968F-984F-8BF4-4FF0-2432A9923EB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27833" y="317431"/>
            <a:ext cx="811391" cy="79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8285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C11DF48-6A7C-3349-8650-2AA87E5D5E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5D61C96-3D9F-F745-A812-5EC81CEB48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3F61D3C-242D-F544-9883-3EEF515CE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10/09/2025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CAB2518-6961-A143-A5EE-C5606EBA4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86FEAD3-1533-7A45-8011-C0C84A1DC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816216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Patrón de fondo&#10;&#10;Descripción generada automáticamente">
            <a:extLst>
              <a:ext uri="{FF2B5EF4-FFF2-40B4-BE49-F238E27FC236}">
                <a16:creationId xmlns:a16="http://schemas.microsoft.com/office/drawing/2014/main" id="{EDE1298D-A4F7-F1E4-F1B3-3D2F5117E04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69B39820-C822-5D71-439D-76D8E95C16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4859" y="303050"/>
            <a:ext cx="855785" cy="83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3603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CE09D5-8681-04F4-0AD1-7206C3FF5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EB62C8D-42BE-8DF8-DDA7-6DDCB2389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10/09/2025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F9D5C3-AD35-C818-D069-AB2D8EBBE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106A169-E84D-2DE1-E7CC-7058F9C00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456598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7DFF890D-F3AC-9928-32A3-F179DB21A0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946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817F6C-CDBB-234C-B00B-255C60E54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9743F10-0075-0F47-A0C2-0071CB2B38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AB4C6E2-1F45-C54F-A384-6BA60BB5E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10/09/2025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F44B0E8-9C87-6C41-96F5-6419B5000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DD08979-815A-D443-B424-FB031F975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42203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4B3E04-413C-394A-94BD-6FD1D56E1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2E8DEAC-948A-0F4A-9098-1EA5A30BE3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F0E9B39-9659-7747-851C-17A0C73C8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10/09/2025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990AE33-28EE-274E-8E15-02A147483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EA1D99B-0619-1847-8509-03589920E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30376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0119BB-39AA-4B48-BB60-3EE344FF2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E8365F-8201-9D4B-85A4-E53E8819A8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674364B-4945-0A4D-A279-35519E3F46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868BFB1-0C38-A141-AB7B-22CD10FF3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10/09/2025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FF6516E-C104-3E4A-BC0F-DC137BD98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2C08597-16B2-3B42-B59A-8815DD747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42547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44272C-3F8B-AF4A-82BE-E5BE9107D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4B8DA00-E62A-A54E-BC50-AEBAAF251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6E9F7D8-1A62-544F-A4E2-23A591854B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1895FC1-5F27-B640-81B9-33366BECB5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00D0329-F1AE-FE44-A7B4-B16B429A0C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A80CE19-B065-6E4F-A207-999BBF94C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10/09/2025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99C46BF-4920-E443-B109-668969C5E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C417FDA-D0D0-AD4C-9F49-6FFEC4BC6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6954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C92FB5-1F0C-DE4B-8A05-DE0792814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AF7F14C-AA7D-3049-A400-4AC6EED53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10/09/2025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746EF7E-3912-BF43-BEB6-49819D4EE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BD767C9-209C-E54C-90E7-5176E4464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22851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7E92712-14E7-954C-8C23-33CD3DBD7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10/09/2025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D7BCE5F-F417-1247-9F26-F4B713468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0B4FC7D-A6BA-0840-87AD-C71B1896B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41620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F2BE35-F0B5-DA4A-BE9E-AACFF26FF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E62C38B-5384-914E-829A-352266F70B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79E434B-6E01-8148-AB00-051DDD4020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E3E8B8D-7A8A-794B-83A8-6920142BB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10/09/2025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82F34C9-1A26-0B41-8AE3-21E599CC5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82100B2-B969-0340-BEE2-F5FE05353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9714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ADFDE3-8BDA-6F45-A442-3C2913AE5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C08B3433-597C-7E43-A088-A50E443431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20DB791-C948-D149-A74A-0C0DFCA0B4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145138C-C370-6E42-902A-0DD2F4F61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10/09/2025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A61561C-CA9F-0943-8A3E-60233368C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7B72CA4-FB9F-FB4B-8159-119C3846C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69502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6EFFBE1-33C9-1D48-A916-7535B68EC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778E02A-26CF-6C46-A280-67C4AA0551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CE7CDF9-2DDE-C04D-A9B9-78F138A1C3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86248-06F7-A441-A47A-264EBD310E11}" type="datetimeFigureOut">
              <a:rPr lang="es-CO" smtClean="0"/>
              <a:t>10/09/2025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67570B4-267C-034E-B58B-04C03C9E55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041693D-7DB1-1144-97E3-85753EC9A0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62609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2" r:id="rId11"/>
    <p:sldLayoutId id="2147483659" r:id="rId12"/>
    <p:sldLayoutId id="2147483663" r:id="rId13"/>
    <p:sldLayoutId id="2147483675" r:id="rId14"/>
    <p:sldLayoutId id="2147483673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5" Type="http://schemas.openxmlformats.org/officeDocument/2006/relationships/comments" Target="../comments/comment1.xml"/><Relationship Id="rId4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BB5BCB2F-B921-42E8-83DF-7D8E2C6CAC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4566" y="1460991"/>
            <a:ext cx="3422868" cy="3422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6166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>
            <a:extLst>
              <a:ext uri="{FF2B5EF4-FFF2-40B4-BE49-F238E27FC236}">
                <a16:creationId xmlns:a16="http://schemas.microsoft.com/office/drawing/2014/main" id="{B78A6207-2D79-A9F8-E09D-30C60C0067DF}"/>
              </a:ext>
            </a:extLst>
          </p:cNvPr>
          <p:cNvSpPr txBox="1"/>
          <p:nvPr/>
        </p:nvSpPr>
        <p:spPr>
          <a:xfrm>
            <a:off x="4083968" y="1979816"/>
            <a:ext cx="416171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O" sz="7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MINDSET</a:t>
            </a: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7093B0CC-07FB-12E7-E7C8-581324B7AF33}"/>
              </a:ext>
            </a:extLst>
          </p:cNvPr>
          <p:cNvCxnSpPr>
            <a:cxnSpLocks/>
          </p:cNvCxnSpPr>
          <p:nvPr/>
        </p:nvCxnSpPr>
        <p:spPr>
          <a:xfrm>
            <a:off x="5227899" y="3321934"/>
            <a:ext cx="173620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uadroTexto 7">
            <a:extLst>
              <a:ext uri="{FF2B5EF4-FFF2-40B4-BE49-F238E27FC236}">
                <a16:creationId xmlns:a16="http://schemas.microsoft.com/office/drawing/2014/main" id="{9FA07BD2-A8DB-FF10-1E30-572887632351}"/>
              </a:ext>
            </a:extLst>
          </p:cNvPr>
          <p:cNvSpPr txBox="1"/>
          <p:nvPr/>
        </p:nvSpPr>
        <p:spPr>
          <a:xfrm>
            <a:off x="4168816" y="3463724"/>
            <a:ext cx="38543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MOLINA CIFUENTES JUAN SEBASTIAN </a:t>
            </a:r>
          </a:p>
          <a:p>
            <a:pPr algn="ctr"/>
            <a:r>
              <a:rPr lang="es-E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LEAL POVEDA KAREN DANIELA </a:t>
            </a:r>
          </a:p>
          <a:p>
            <a:pPr algn="ctr"/>
            <a:r>
              <a:rPr lang="es-E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RODRIGUEZ CIFUENTES BRYAN 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2F385990-7F30-A8ED-0FEA-F8EAC01BD49D}"/>
              </a:ext>
            </a:extLst>
          </p:cNvPr>
          <p:cNvSpPr txBox="1"/>
          <p:nvPr/>
        </p:nvSpPr>
        <p:spPr>
          <a:xfrm>
            <a:off x="1068888" y="5279998"/>
            <a:ext cx="1005422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Servicio Nacional de Aprendizaje –SENA, Centro de Electricidad Electrónica y Telecomunicaciones</a:t>
            </a:r>
          </a:p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Técnico en Programación de Software - TPS, Primer Trimestre</a:t>
            </a:r>
          </a:p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Instructor Albeiro Ramos</a:t>
            </a:r>
          </a:p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Bogotá, 25 de marzo de 2023</a:t>
            </a:r>
            <a:endParaRPr lang="es-CO" sz="1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Work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6207879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spectos importantes al diseñar supermercados - Horus construcciones">
            <a:extLst>
              <a:ext uri="{FF2B5EF4-FFF2-40B4-BE49-F238E27FC236}">
                <a16:creationId xmlns:a16="http://schemas.microsoft.com/office/drawing/2014/main" id="{27CFDAAE-68FD-41D4-8D0A-D9824191481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661" r="182"/>
          <a:stretch/>
        </p:blipFill>
        <p:spPr bwMode="auto">
          <a:xfrm>
            <a:off x="7860163" y="0"/>
            <a:ext cx="433183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B65FDE73-C641-1100-C209-6B5902DCC3EC}"/>
              </a:ext>
            </a:extLst>
          </p:cNvPr>
          <p:cNvSpPr/>
          <p:nvPr/>
        </p:nvSpPr>
        <p:spPr>
          <a:xfrm>
            <a:off x="1157468" y="2685327"/>
            <a:ext cx="2939970" cy="3472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EE37A3CD-1BAC-6175-4755-9AC66A46B6FF}"/>
              </a:ext>
            </a:extLst>
          </p:cNvPr>
          <p:cNvSpPr txBox="1">
            <a:spLocks/>
          </p:cNvSpPr>
          <p:nvPr/>
        </p:nvSpPr>
        <p:spPr>
          <a:xfrm>
            <a:off x="1182520" y="2393549"/>
            <a:ext cx="3514740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3600" dirty="0">
                <a:solidFill>
                  <a:srgbClr val="38AA00"/>
                </a:solidFill>
                <a:latin typeface="Work Sans Light" pitchFamily="2" charset="77"/>
              </a:rPr>
              <a:t>Introducción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BAA83CA-F5E1-3945-40AB-1CB1B233A0BF}"/>
              </a:ext>
            </a:extLst>
          </p:cNvPr>
          <p:cNvSpPr txBox="1"/>
          <p:nvPr/>
        </p:nvSpPr>
        <p:spPr>
          <a:xfrm>
            <a:off x="294968" y="3361925"/>
            <a:ext cx="570270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/>
              <a:t>El proyecto </a:t>
            </a:r>
            <a:r>
              <a:rPr lang="es-MX" sz="1600" dirty="0" err="1"/>
              <a:t>Mindset</a:t>
            </a:r>
            <a:r>
              <a:rPr lang="es-MX" sz="1600" dirty="0"/>
              <a:t> se implementa en Mercados </a:t>
            </a:r>
            <a:r>
              <a:rPr lang="es-MX" sz="1600" dirty="0" err="1"/>
              <a:t>Ahorramás</a:t>
            </a:r>
            <a:r>
              <a:rPr lang="es-MX" sz="1600" dirty="0"/>
              <a:t> S.A.S. con el fin de apoyar la salud ocupacional de sus colaboradores. El aplicativo promueve pausas activas y recordatorios que fortalecen el bienestar físico y mental, previenen riesgos laborales y contribuyen a mejorar la productividad dentro de la organización.</a:t>
            </a:r>
            <a:endParaRPr lang="es-CO" sz="1600" dirty="0">
              <a:latin typeface="Work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85387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26" y="276800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Problema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A39C3C-B25E-C804-C832-61458138A925}"/>
              </a:ext>
            </a:extLst>
          </p:cNvPr>
          <p:cNvSpPr txBox="1"/>
          <p:nvPr/>
        </p:nvSpPr>
        <p:spPr>
          <a:xfrm>
            <a:off x="34413" y="2192298"/>
            <a:ext cx="121231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2000" dirty="0"/>
              <a:t>Mercados </a:t>
            </a:r>
            <a:r>
              <a:rPr lang="es-419" sz="2000" dirty="0" err="1"/>
              <a:t>Ahorramás</a:t>
            </a:r>
            <a:r>
              <a:rPr lang="es-419" sz="2000" dirty="0"/>
              <a:t> S.A.S., ubicada en Bogotá, enfrenta una situación crítica en salud ocupacional debido a la ausencia de un sistema que promueva pausas activas y recordatorios para el cuidado físico y mental. Esta carencia aumenta riesgos de sedentarismo, fatiga, estrés y enfermedades laborales, lo que impacta directamente en la productividad, genera ausentismo y eleva los costos para la empresa. Por ello, se requiere una herramienta tecnológica que organice estas actividades, registre la participación y facilite el seguimiento, con el fin de mitigar riesgos y fortalecer el bienestar y el compromiso organizacional.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49BB507C-89ED-4168-AB47-727FCD92C8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5819" y="158814"/>
            <a:ext cx="3477110" cy="1228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8887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EE37A3CD-1BAC-6175-4755-9AC66A46B6FF}"/>
              </a:ext>
            </a:extLst>
          </p:cNvPr>
          <p:cNvSpPr txBox="1">
            <a:spLocks/>
          </p:cNvSpPr>
          <p:nvPr/>
        </p:nvSpPr>
        <p:spPr>
          <a:xfrm>
            <a:off x="556217" y="409782"/>
            <a:ext cx="4076985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CO" sz="3200" dirty="0">
                <a:solidFill>
                  <a:srgbClr val="38AA00"/>
                </a:solidFill>
                <a:latin typeface="Work Sans Light" pitchFamily="2" charset="77"/>
              </a:rPr>
              <a:t>Objetivo General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BAA83CA-F5E1-3945-40AB-1CB1B233A0BF}"/>
              </a:ext>
            </a:extLst>
          </p:cNvPr>
          <p:cNvSpPr txBox="1"/>
          <p:nvPr/>
        </p:nvSpPr>
        <p:spPr>
          <a:xfrm>
            <a:off x="363384" y="1221023"/>
            <a:ext cx="526447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/>
              <a:t>Desarrollar e implementar un Sistema de Información Web denominado MINDSET, que permita gestionar de manera integral los procesos internos de la empresa [Nombre de la Empresa], brindando herramientas tecnológicas para el seguimiento, control, apoyo y optimización de la información, con el fin de mejorar la eficiencia operativa, la toma de decisiones y la productividad empresarial.</a:t>
            </a:r>
            <a:endParaRPr lang="es-CO" sz="1600" dirty="0">
              <a:latin typeface="Work Sans Light" pitchFamily="2" charset="77"/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802FD35A-EA47-F375-CD6A-B61F8B61B3AD}"/>
              </a:ext>
            </a:extLst>
          </p:cNvPr>
          <p:cNvSpPr txBox="1">
            <a:spLocks/>
          </p:cNvSpPr>
          <p:nvPr/>
        </p:nvSpPr>
        <p:spPr>
          <a:xfrm>
            <a:off x="556217" y="3026411"/>
            <a:ext cx="4076985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3200" dirty="0">
                <a:solidFill>
                  <a:srgbClr val="38AA00"/>
                </a:solidFill>
                <a:latin typeface="Work Sans Light" pitchFamily="2" charset="77"/>
              </a:rPr>
              <a:t>Objetivo Específicos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FC78F7BD-2A34-855F-15C3-306C2603A128}"/>
              </a:ext>
            </a:extLst>
          </p:cNvPr>
          <p:cNvSpPr txBox="1"/>
          <p:nvPr/>
        </p:nvSpPr>
        <p:spPr>
          <a:xfrm>
            <a:off x="363384" y="3429000"/>
            <a:ext cx="483481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Desarrollar el modulo usuarios del sistema MINDSET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Desarrollar el modulo de asignación de actividades para los empleados del sistema </a:t>
            </a:r>
            <a:r>
              <a:rPr lang="es-MX" sz="1600" dirty="0"/>
              <a:t>MINDSET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Desarrollar el modulo de seguimiento a la satisfacción de los usuarios con respecto a las actividades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Desarrollar el modulo de salud ocupacional del sistema MINDSET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Gestionar el proceso de facilitación del registro, seguimiento y control de las actividades para optimizar tiempos y reducir errores</a:t>
            </a:r>
          </a:p>
        </p:txBody>
      </p:sp>
      <p:pic>
        <p:nvPicPr>
          <p:cNvPr id="2050" name="Picture 2" descr="Pasos necesarios para el registro de un código fuente">
            <a:extLst>
              <a:ext uri="{FF2B5EF4-FFF2-40B4-BE49-F238E27FC236}">
                <a16:creationId xmlns:a16="http://schemas.microsoft.com/office/drawing/2014/main" id="{1C47D5C4-368C-4EF5-BC8E-A99CBC348C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5211"/>
          <a:stretch/>
        </p:blipFill>
        <p:spPr bwMode="auto">
          <a:xfrm>
            <a:off x="5561578" y="0"/>
            <a:ext cx="663042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12055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8957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Justificación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A39C3C-B25E-C804-C832-61458138A925}"/>
              </a:ext>
            </a:extLst>
          </p:cNvPr>
          <p:cNvSpPr txBox="1"/>
          <p:nvPr/>
        </p:nvSpPr>
        <p:spPr>
          <a:xfrm>
            <a:off x="372353" y="1667521"/>
            <a:ext cx="11447293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/>
              <a:t>La solución: Se propone el desarrollo de un Sistema de Información Web denominado “Gestión de Pausas Activas”, que servirá como herramienta tecnológica de apoyo para fomentar hábitos saludables y el seguimiento de actividades de salud ocupacional en la empresa Mercados </a:t>
            </a:r>
            <a:r>
              <a:rPr lang="es-MX" sz="1600" dirty="0" err="1"/>
              <a:t>Ahorramás</a:t>
            </a:r>
            <a:r>
              <a:rPr lang="es-MX" sz="1600" dirty="0"/>
              <a:t> S.A.S.</a:t>
            </a:r>
          </a:p>
          <a:p>
            <a:r>
              <a:rPr lang="es-MX" sz="1600" dirty="0"/>
              <a:t>La importancia del sistema: Permitirá a los colaboradores contar con recordatorios programados, registro de participación y acceso a rutinas personalizadas, reduciendo riesgos asociados al sedentarismo, fatiga y estrés laboral. Además, los responsables de talento humano podrán monitorear la asistencia, generar reportes gráficos e impresos y tomar decisiones más efectivas en la gestión del bienestar laboral.</a:t>
            </a:r>
          </a:p>
          <a:p>
            <a:r>
              <a:rPr lang="es-MX" sz="1600" dirty="0"/>
              <a:t>El aporte al sector: El sistema para Mercados </a:t>
            </a:r>
            <a:r>
              <a:rPr lang="es-MX" sz="1600" dirty="0" err="1"/>
              <a:t>Ahorramás</a:t>
            </a:r>
            <a:r>
              <a:rPr lang="es-MX" sz="1600" dirty="0"/>
              <a:t> S.A.S. servirá como ejemplo en el sector comercial, demostrando cómo la integración de herramientas tecnológicas contribuye a mejorar la calidad de vida de los trabajadores, prevenir enfermedades laborales y aumentar la productividad organizacional.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b="1" dirty="0">
              <a:latin typeface="Work Sans Light" pitchFamily="2" charset="77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99F6C361-225C-463A-B42B-82836207D9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6181" y="222839"/>
            <a:ext cx="1115655" cy="1100846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409BB306-44EE-488D-A4A5-C6BF1F929B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5516" y="222839"/>
            <a:ext cx="1115655" cy="1115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2548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Alcance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A39C3C-B25E-C804-C832-61458138A925}"/>
              </a:ext>
            </a:extLst>
          </p:cNvPr>
          <p:cNvSpPr txBox="1"/>
          <p:nvPr/>
        </p:nvSpPr>
        <p:spPr>
          <a:xfrm>
            <a:off x="372353" y="1667521"/>
            <a:ext cx="1144729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El aplicativo de Salud Ocupacional y Bienestar para Mercados </a:t>
            </a:r>
            <a:r>
              <a:rPr lang="es-MX" dirty="0" err="1"/>
              <a:t>Ahorramás</a:t>
            </a:r>
            <a:r>
              <a:rPr lang="es-MX" dirty="0"/>
              <a:t> S.A.S. estará orientado a mejorar la calidad de vida laboral de los colaboradores mediante diferentes módulos integrados.</a:t>
            </a:r>
          </a:p>
          <a:p>
            <a:endParaRPr lang="es-MX" dirty="0"/>
          </a:p>
          <a:p>
            <a:r>
              <a:rPr lang="es-MX" dirty="0"/>
              <a:t>Entre sus funcionalidades principales se incluye la gestión de pausas activas, con recordatorios personalizados y registro de cumplimiento; un módulo de capacitaciones virtuales, donde los empleados podrán acceder a cursos cortos y evaluaciones; y un módulo de reportes de riesgos laborales, para registrar y dar seguimiento a incidentes o situaciones que afecten la seguridad en el trabajo.</a:t>
            </a:r>
          </a:p>
          <a:p>
            <a:endParaRPr lang="es-MX" dirty="0"/>
          </a:p>
          <a:p>
            <a:r>
              <a:rPr lang="es-MX" dirty="0"/>
              <a:t>Además, contará con paneles de control para supervisores, quienes podrán visualizar estadísticas, generar reportes de participación, asignar rutinas y recibir retroalimentación de los trabajadores. El sistema será accesible desde dispositivos web y móviles, permitiendo así flexibilidad y facilidad de uso. No se desarrollarán funciones de nómina, facturación o gestión de inventarios, ya que el objetivo es centrarse en el bienestar físico, mental y laboral de los empleados.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0EB208CD-7EEB-405B-A231-7834219C9E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4890" y="158814"/>
            <a:ext cx="3477110" cy="1228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7939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Delimitación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987FD05-8B8A-E978-366F-97DF799DBA37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Sistema</a:t>
            </a:r>
            <a:endParaRPr lang="es-CO" sz="1600" b="1" dirty="0">
              <a:solidFill>
                <a:schemeClr val="bg1"/>
              </a:solidFill>
              <a:latin typeface="Work Sans Light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Empresa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A39C3C-B25E-C804-C832-61458138A925}"/>
              </a:ext>
            </a:extLst>
          </p:cNvPr>
          <p:cNvSpPr txBox="1"/>
          <p:nvPr/>
        </p:nvSpPr>
        <p:spPr>
          <a:xfrm>
            <a:off x="372353" y="1667521"/>
            <a:ext cx="1144729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/>
              <a:t>El desarrollo del sistema estará enfocado en los procesos de salud ocupacional y bienestar, evitando abarcar áreas administrativas o financieras de la empresa. </a:t>
            </a:r>
          </a:p>
          <a:p>
            <a:endParaRPr lang="es-MX" sz="1600" dirty="0"/>
          </a:p>
          <a:p>
            <a:r>
              <a:rPr lang="es-MX" sz="1600" dirty="0"/>
              <a:t>Se incluirán únicamente módulos como pausas activas, capacitaciones virtuales, encuestas de bienestar, reportes de incidentes y gestión de estadísticas de participación. No se contemplan funciones de diagnóstico médico especializado, control de asistencia biométrica ni conexión con plataformas externas de recursos humanos.</a:t>
            </a:r>
          </a:p>
          <a:p>
            <a:endParaRPr lang="es-MX" sz="1600" dirty="0"/>
          </a:p>
          <a:p>
            <a:r>
              <a:rPr lang="es-MX" sz="1600" dirty="0"/>
              <a:t>El proyecto será desarrollado bajo un patrón arquitectónico MVC, con base de datos en MySQL, </a:t>
            </a:r>
            <a:r>
              <a:rPr lang="es-MX" sz="1600" dirty="0" err="1"/>
              <a:t>backend</a:t>
            </a:r>
            <a:r>
              <a:rPr lang="es-MX" sz="1600" dirty="0"/>
              <a:t> en PHP/Laravel, </a:t>
            </a:r>
            <a:r>
              <a:rPr lang="es-MX" sz="1600" dirty="0" err="1"/>
              <a:t>frontend</a:t>
            </a:r>
            <a:r>
              <a:rPr lang="es-MX" sz="1600" dirty="0"/>
              <a:t> en HTML, CSS, JavaScript y Bootstrap, y con una versión móvil construida en </a:t>
            </a:r>
            <a:r>
              <a:rPr lang="es-MX" sz="1600" dirty="0" err="1"/>
              <a:t>React</a:t>
            </a:r>
            <a:r>
              <a:rPr lang="es-MX" sz="1600" dirty="0"/>
              <a:t> Native. El cronograma se organizará mediante un Modelo Gantt, que contemplará fases de análisis de requerimientos, diseño de la arquitectura, desarrollo de módulos, pruebas, capacitación de usuarios y despliegue final.</a:t>
            </a:r>
          </a:p>
          <a:p>
            <a:endParaRPr lang="es-MX" sz="1600" dirty="0">
              <a:latin typeface="Work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7838266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A01EB75E-8874-42DD-11A3-2D5CA1D238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22032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3768</TotalTime>
  <Words>839</Words>
  <Application>Microsoft Office PowerPoint</Application>
  <PresentationFormat>Panorámica</PresentationFormat>
  <Paragraphs>41</Paragraphs>
  <Slides>9</Slides>
  <Notes>3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Work Sans Light</vt:lpstr>
      <vt:lpstr>Work Sans Medium</vt:lpstr>
      <vt:lpstr>Tema de Office</vt:lpstr>
      <vt:lpstr>Presentación de PowerPoint</vt:lpstr>
      <vt:lpstr>Presentación de PowerPoint</vt:lpstr>
      <vt:lpstr>Presentación de PowerPoint</vt:lpstr>
      <vt:lpstr>Problema</vt:lpstr>
      <vt:lpstr>Presentación de PowerPoint</vt:lpstr>
      <vt:lpstr>Justificación</vt:lpstr>
      <vt:lpstr>Alcance</vt:lpstr>
      <vt:lpstr>Delimitación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Enrique Pedraza Sanchez</dc:creator>
  <cp:lastModifiedBy>APRENDIZ</cp:lastModifiedBy>
  <cp:revision>82</cp:revision>
  <dcterms:created xsi:type="dcterms:W3CDTF">2020-10-01T23:51:28Z</dcterms:created>
  <dcterms:modified xsi:type="dcterms:W3CDTF">2025-09-10T20:09:56Z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299739c-ad3d-4908-806e-4d91151a6e13_Enabled">
    <vt:lpwstr>true</vt:lpwstr>
  </property>
  <property fmtid="{D5CDD505-2E9C-101B-9397-08002B2CF9AE}" pid="3" name="MSIP_Label_1299739c-ad3d-4908-806e-4d91151a6e13_Method">
    <vt:lpwstr>Standard</vt:lpwstr>
  </property>
  <property fmtid="{D5CDD505-2E9C-101B-9397-08002B2CF9AE}" pid="4" name="MSIP_Label_1299739c-ad3d-4908-806e-4d91151a6e13_Name">
    <vt:lpwstr>All Employees (Unrestricted)</vt:lpwstr>
  </property>
  <property fmtid="{D5CDD505-2E9C-101B-9397-08002B2CF9AE}" pid="5" name="MSIP_Label_1299739c-ad3d-4908-806e-4d91151a6e13_SiteId">
    <vt:lpwstr>cbc2c381-2f2e-4d93-91d1-506c9316ace7</vt:lpwstr>
  </property>
  <property fmtid="{D5CDD505-2E9C-101B-9397-08002B2CF9AE}" pid="6" name="MSIP_Label_1299739c-ad3d-4908-806e-4d91151a6e13_ContentBits">
    <vt:lpwstr>0</vt:lpwstr>
  </property>
  <property fmtid="{D5CDD505-2E9C-101B-9397-08002B2CF9AE}" pid="7" name="MSIP_Label_1299739c-ad3d-4908-806e-4d91151a6e13_SetDate">
    <vt:lpwstr>2022-08-12T19:17:55Z</vt:lpwstr>
  </property>
  <property fmtid="{D5CDD505-2E9C-101B-9397-08002B2CF9AE}" pid="8" name="MSIP_Label_1299739c-ad3d-4908-806e-4d91151a6e13_ActionId">
    <vt:lpwstr>8c6bc714-34a9-4b82-914e-50b1377a2da4</vt:lpwstr>
  </property>
</Properties>
</file>

<file path=docProps/thumbnail.jpeg>
</file>